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4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C013C-2D8C-F04E-8AD9-180A9368A939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71160-0669-6F4F-BDA1-AAD1FB96D3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699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71160-0669-6F4F-BDA1-AAD1FB96D3A6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51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474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169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74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362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4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336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54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04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153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525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74BC-3C5C-4BB0-B8B5-983EC96C0DDC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2EE83-13F4-4D5D-AFEF-D20CFC794F4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50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>
            <a:spLocks noChangeArrowheads="1"/>
          </p:cNvSpPr>
          <p:nvPr/>
        </p:nvSpPr>
        <p:spPr bwMode="auto">
          <a:xfrm>
            <a:off x="2729668" y="1700808"/>
            <a:ext cx="36846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altLang="es-CO" sz="2000" dirty="0">
                <a:solidFill>
                  <a:srgbClr val="3760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TÌTULO DE LA PRESENTACIÓN</a:t>
            </a:r>
          </a:p>
        </p:txBody>
      </p:sp>
      <p:sp>
        <p:nvSpPr>
          <p:cNvPr id="21" name="CuadroTexto 4">
            <a:extLst>
              <a:ext uri="{FF2B5EF4-FFF2-40B4-BE49-F238E27FC236}">
                <a16:creationId xmlns:a16="http://schemas.microsoft.com/office/drawing/2014/main" id="{D131FDE6-864F-AAD3-03C0-A9810BB22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7863" y="2348880"/>
            <a:ext cx="60645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altLang="es-CO" dirty="0">
                <a:solidFill>
                  <a:srgbClr val="3760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ÁREA O DEPENDENCIA </a:t>
            </a:r>
            <a:r>
              <a:rPr lang="es-ES" altLang="es-CO" sz="2000" dirty="0">
                <a:solidFill>
                  <a:srgbClr val="3760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</a:t>
            </a:r>
            <a:r>
              <a:rPr lang="es-ES" altLang="es-CO" dirty="0">
                <a:solidFill>
                  <a:srgbClr val="3760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REALIZALA PRESENTACIÓN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CE97194-DEF9-9E8B-B8F9-A639C3A20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2" y="5789466"/>
            <a:ext cx="8676456" cy="9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7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4"/>
          <p:cNvSpPr txBox="1"/>
          <p:nvPr/>
        </p:nvSpPr>
        <p:spPr>
          <a:xfrm>
            <a:off x="539552" y="785164"/>
            <a:ext cx="50980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 (Tipo de letra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 puntos)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Flama Book" pitchFamily="50" charset="0"/>
                <a:cs typeface="Corbel"/>
              </a:rPr>
              <a:t> </a:t>
            </a:r>
          </a:p>
        </p:txBody>
      </p:sp>
      <p:sp>
        <p:nvSpPr>
          <p:cNvPr id="12" name="CuadroTexto 7"/>
          <p:cNvSpPr txBox="1">
            <a:spLocks noChangeArrowheads="1"/>
          </p:cNvSpPr>
          <p:nvPr/>
        </p:nvSpPr>
        <p:spPr bwMode="auto">
          <a:xfrm>
            <a:off x="1150354" y="1966494"/>
            <a:ext cx="62579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algn="just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Tipo de Letra </a:t>
            </a:r>
            <a:r>
              <a:rPr lang="es-MX" altLang="es-CO" sz="1400" dirty="0" err="1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es-MX" altLang="es-CO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</a:t>
            </a:r>
            <a:endParaRPr lang="es-MX" altLang="es-CO" sz="1400" dirty="0">
              <a:solidFill>
                <a:srgbClr val="595959"/>
              </a:solidFill>
              <a:latin typeface="Corbel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277C12-3D50-5284-F51B-A76A984A9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2" y="5789466"/>
            <a:ext cx="8676456" cy="9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1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4"/>
          <p:cNvSpPr txBox="1"/>
          <p:nvPr/>
        </p:nvSpPr>
        <p:spPr>
          <a:xfrm>
            <a:off x="611560" y="908720"/>
            <a:ext cx="2721754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TÌTULO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DIAPOSITIVA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BB73F8-5A1E-2C92-684A-5ED3A8762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2" y="5789466"/>
            <a:ext cx="8676456" cy="9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2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>
            <a:extLst>
              <a:ext uri="{FF2B5EF4-FFF2-40B4-BE49-F238E27FC236}">
                <a16:creationId xmlns:a16="http://schemas.microsoft.com/office/drawing/2014/main" id="{664C87B6-38C1-D47E-3942-D87D30CD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132" y="2780928"/>
            <a:ext cx="661573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s-ES" altLang="es-CO" sz="6600" b="1" dirty="0">
                <a:solidFill>
                  <a:srgbClr val="3760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E6FD57A-B144-8CB1-A13C-1135531478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9" r="40790"/>
          <a:stretch/>
        </p:blipFill>
        <p:spPr>
          <a:xfrm>
            <a:off x="2123728" y="5304375"/>
            <a:ext cx="3960440" cy="155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19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47</Words>
  <Application>Microsoft Office PowerPoint</Application>
  <PresentationFormat>Presentación en pantalla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Flama Book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Luisa Fernanda Gonzalez Garzon</cp:lastModifiedBy>
  <cp:revision>26</cp:revision>
  <cp:lastPrinted>2016-08-05T15:53:31Z</cp:lastPrinted>
  <dcterms:created xsi:type="dcterms:W3CDTF">2016-08-05T14:33:27Z</dcterms:created>
  <dcterms:modified xsi:type="dcterms:W3CDTF">2024-04-05T20:32:09Z</dcterms:modified>
</cp:coreProperties>
</file>